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E94-5B51-48CB-9DF0-B3811646FC4C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49EFB-2A88-4F7C-93B6-3E39BE220C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E94-5B51-48CB-9DF0-B3811646FC4C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49EFB-2A88-4F7C-93B6-3E39BE220C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E94-5B51-48CB-9DF0-B3811646FC4C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49EFB-2A88-4F7C-93B6-3E39BE220C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E94-5B51-48CB-9DF0-B3811646FC4C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49EFB-2A88-4F7C-93B6-3E39BE220C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E94-5B51-48CB-9DF0-B3811646FC4C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49EFB-2A88-4F7C-93B6-3E39BE220C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E94-5B51-48CB-9DF0-B3811646FC4C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49EFB-2A88-4F7C-93B6-3E39BE220C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E94-5B51-48CB-9DF0-B3811646FC4C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49EFB-2A88-4F7C-93B6-3E39BE220C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E94-5B51-48CB-9DF0-B3811646FC4C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49EFB-2A88-4F7C-93B6-3E39BE220C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E94-5B51-48CB-9DF0-B3811646FC4C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49EFB-2A88-4F7C-93B6-3E39BE220C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E94-5B51-48CB-9DF0-B3811646FC4C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49EFB-2A88-4F7C-93B6-3E39BE220C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E94-5B51-48CB-9DF0-B3811646FC4C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49EFB-2A88-4F7C-93B6-3E39BE220C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40E94-5B51-48CB-9DF0-B3811646FC4C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49EFB-2A88-4F7C-93B6-3E39BE220C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sjkc Mela\linus sjkc mela\262017417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36537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Project Scratch </a:t>
            </a:r>
            <a:b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Kumpulan 10</a:t>
            </a:r>
            <a:b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Gajah </a:t>
            </a:r>
            <a:r>
              <a:rPr lang="en-US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Bermain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Bola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19200" y="228600"/>
            <a:ext cx="6298489" cy="6189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Gajah </a:t>
            </a:r>
            <a:r>
              <a:rPr lang="en-US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Bermain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Bola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59562023"/>
              </p:ext>
            </p:extLst>
          </p:nvPr>
        </p:nvGraphicFramePr>
        <p:xfrm>
          <a:off x="533400" y="1066800"/>
          <a:ext cx="8001000" cy="53340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000500"/>
                <a:gridCol w="4000500"/>
              </a:tblGrid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/>
                        <a:t>Algoritma</a:t>
                      </a:r>
                      <a:endParaRPr lang="en-US" sz="2400" dirty="0"/>
                    </a:p>
                  </a:txBody>
                  <a:tcPr marL="68580" marR="6858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/>
                        <a:t>Pseudokod</a:t>
                      </a:r>
                      <a:endParaRPr lang="en-US" sz="2400" dirty="0"/>
                    </a:p>
                  </a:txBody>
                  <a:tcPr marL="68580" marR="6858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Mula</a:t>
                      </a:r>
                      <a:endParaRPr lang="en-US" b="1" dirty="0"/>
                    </a:p>
                  </a:txBody>
                  <a:tcPr marL="68580" marR="68580" anchor="ctr"/>
                </a:tc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n/>
                        </a:rPr>
                        <a:t>Seekor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gajah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menjumpai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sebiji</a:t>
                      </a:r>
                      <a:r>
                        <a:rPr lang="en-US" baseline="0" dirty="0" smtClean="0">
                          <a:ln/>
                        </a:rPr>
                        <a:t> bola </a:t>
                      </a:r>
                      <a:r>
                        <a:rPr lang="en-US" baseline="0" dirty="0" err="1" smtClean="0">
                          <a:ln/>
                        </a:rPr>
                        <a:t>di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gelanggang</a:t>
                      </a:r>
                      <a:r>
                        <a:rPr lang="en-US" baseline="0" dirty="0" smtClean="0">
                          <a:ln/>
                        </a:rPr>
                        <a:t> bola </a:t>
                      </a:r>
                      <a:r>
                        <a:rPr lang="en-US" baseline="0" dirty="0" err="1" smtClean="0">
                          <a:ln/>
                        </a:rPr>
                        <a:t>keranjang</a:t>
                      </a:r>
                      <a:r>
                        <a:rPr lang="en-US" baseline="0" dirty="0" smtClean="0">
                          <a:ln/>
                        </a:rPr>
                        <a:t>.</a:t>
                      </a:r>
                      <a:endParaRPr lang="en-US" b="1" dirty="0">
                        <a:ln/>
                        <a:solidFill>
                          <a:schemeClr val="tx1"/>
                        </a:solidFill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n/>
                        </a:rPr>
                        <a:t>Seekor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gajah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menjumpai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sebiji</a:t>
                      </a:r>
                      <a:r>
                        <a:rPr lang="en-US" baseline="0" dirty="0" smtClean="0">
                          <a:ln/>
                        </a:rPr>
                        <a:t> bola </a:t>
                      </a:r>
                      <a:r>
                        <a:rPr lang="en-US" baseline="0" dirty="0" err="1" smtClean="0">
                          <a:ln/>
                        </a:rPr>
                        <a:t>di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gelanggang</a:t>
                      </a:r>
                      <a:r>
                        <a:rPr lang="en-US" baseline="0" dirty="0" smtClean="0">
                          <a:ln/>
                        </a:rPr>
                        <a:t> bola </a:t>
                      </a:r>
                      <a:r>
                        <a:rPr lang="en-US" baseline="0" dirty="0" err="1" smtClean="0">
                          <a:ln/>
                        </a:rPr>
                        <a:t>keranjang</a:t>
                      </a:r>
                      <a:r>
                        <a:rPr lang="en-US" baseline="0" dirty="0" smtClean="0">
                          <a:ln/>
                        </a:rPr>
                        <a:t>.</a:t>
                      </a:r>
                      <a:endParaRPr lang="en-US" b="1" dirty="0">
                        <a:ln/>
                        <a:solidFill>
                          <a:schemeClr val="tx1"/>
                        </a:solidFill>
                      </a:endParaRPr>
                    </a:p>
                  </a:txBody>
                  <a:tcPr marL="68580" marR="68580" anchor="ctr"/>
                </a:tc>
              </a:tr>
              <a:tr h="76200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n/>
                        </a:rPr>
                        <a:t>Gajah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bergerak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ke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arah</a:t>
                      </a:r>
                      <a:r>
                        <a:rPr lang="en-US" baseline="0" dirty="0" smtClean="0">
                          <a:ln/>
                        </a:rPr>
                        <a:t> bola.</a:t>
                      </a:r>
                      <a:endParaRPr lang="en-US" b="1" dirty="0" smtClean="0">
                        <a:ln/>
                        <a:solidFill>
                          <a:schemeClr val="tx1"/>
                        </a:solidFill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n/>
                        </a:rPr>
                        <a:t>Gajah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bergerak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ke</a:t>
                      </a:r>
                      <a:r>
                        <a:rPr lang="en-US" baseline="0" dirty="0" smtClean="0">
                          <a:ln/>
                        </a:rPr>
                        <a:t> </a:t>
                      </a:r>
                      <a:r>
                        <a:rPr lang="en-US" baseline="0" dirty="0" err="1" smtClean="0">
                          <a:ln/>
                        </a:rPr>
                        <a:t>arah</a:t>
                      </a:r>
                      <a:r>
                        <a:rPr lang="en-US" baseline="0" dirty="0" smtClean="0">
                          <a:ln/>
                        </a:rPr>
                        <a:t> bola.</a:t>
                      </a:r>
                      <a:endParaRPr lang="en-US" b="1" dirty="0" smtClean="0">
                        <a:ln/>
                        <a:solidFill>
                          <a:schemeClr val="tx1"/>
                        </a:solidFill>
                      </a:endParaRPr>
                    </a:p>
                  </a:txBody>
                  <a:tcPr marL="68580" marR="68580" anchor="ctr"/>
                </a:tc>
              </a:tr>
              <a:tr h="76200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Apabila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gajah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menyentuh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bola, bola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akan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berubah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warna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.</a:t>
                      </a:r>
                      <a:endParaRPr lang="en-US" b="1" dirty="0" smtClean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Apabila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gajah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menyentuh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bola, bola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akan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berubah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warna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.</a:t>
                      </a:r>
                      <a:endParaRPr lang="en-US" b="1" dirty="0" smtClean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 marL="68580" marR="68580" anchor="ctr"/>
                </a:tc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Bunyi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“Pop”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didengar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dan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1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markah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diberikan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.</a:t>
                      </a:r>
                      <a:endParaRPr lang="en-US" b="1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Bunyi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“Pop”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didengar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dan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1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markah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baseline="0" dirty="0" err="1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diberikan</a:t>
                      </a:r>
                      <a:r>
                        <a:rPr lang="en-US" baseline="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.</a:t>
                      </a:r>
                      <a:endParaRPr lang="en-US" b="1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 marL="68580" marR="68580" anchor="ctr"/>
                </a:tc>
              </a:tr>
              <a:tr h="762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Tamat</a:t>
                      </a:r>
                      <a:endParaRPr lang="en-US" b="1" dirty="0"/>
                    </a:p>
                  </a:txBody>
                  <a:tcPr marL="68580" marR="6858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89988877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573382" y="6122240"/>
            <a:ext cx="1903997" cy="68306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623008" y="80427"/>
            <a:ext cx="1903997" cy="68306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582" y="1190110"/>
            <a:ext cx="2679575" cy="1630672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Carta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Alir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Secara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Pilihan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Tunggal- Gajah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Bermain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Bola </a:t>
            </a:r>
            <a:endParaRPr lang="en-US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875672" y="76200"/>
            <a:ext cx="1398671" cy="529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MULA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26044" y="6199077"/>
            <a:ext cx="1398671" cy="5293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TAMAT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Flowchart: Decision 6"/>
          <p:cNvSpPr/>
          <p:nvPr/>
        </p:nvSpPr>
        <p:spPr>
          <a:xfrm>
            <a:off x="3410952" y="3142525"/>
            <a:ext cx="2319087" cy="950495"/>
          </a:xfrm>
          <a:prstGeom prst="flowChartDecisi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Sentuh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bola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Parallelogram 7"/>
          <p:cNvSpPr/>
          <p:nvPr/>
        </p:nvSpPr>
        <p:spPr>
          <a:xfrm>
            <a:off x="3019186" y="1139468"/>
            <a:ext cx="3111644" cy="637674"/>
          </a:xfrm>
          <a:prstGeom prst="parallelogram">
            <a:avLst>
              <a:gd name="adj" fmla="val 5330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endParaRPr lang="en-US" sz="1400" b="1" dirty="0" smtClean="0">
              <a:ln/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ln/>
                <a:solidFill>
                  <a:schemeClr val="tx1"/>
                </a:solidFill>
              </a:rPr>
              <a:t>Gajah </a:t>
            </a:r>
            <a:r>
              <a:rPr lang="en-US" sz="1400" b="1" dirty="0" err="1" smtClean="0">
                <a:ln/>
                <a:solidFill>
                  <a:schemeClr val="tx1"/>
                </a:solidFill>
              </a:rPr>
              <a:t>menjumpai</a:t>
            </a:r>
            <a:r>
              <a:rPr lang="en-US" sz="1400" b="1" dirty="0" smtClean="0">
                <a:ln/>
                <a:solidFill>
                  <a:schemeClr val="tx1"/>
                </a:solidFill>
              </a:rPr>
              <a:t> bola </a:t>
            </a:r>
            <a:r>
              <a:rPr lang="en-US" sz="1400" b="1" dirty="0" err="1" smtClean="0">
                <a:ln/>
                <a:solidFill>
                  <a:schemeClr val="tx1"/>
                </a:solidFill>
              </a:rPr>
              <a:t>di</a:t>
            </a:r>
            <a:r>
              <a:rPr lang="en-US" sz="1400" b="1" dirty="0" smtClean="0">
                <a:ln/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ln/>
                <a:solidFill>
                  <a:schemeClr val="tx1"/>
                </a:solidFill>
              </a:rPr>
              <a:t>gelanggang</a:t>
            </a:r>
            <a:r>
              <a:rPr lang="en-US" sz="1400" b="1" dirty="0" smtClean="0">
                <a:ln/>
                <a:solidFill>
                  <a:schemeClr val="tx1"/>
                </a:solidFill>
              </a:rPr>
              <a:t> bola</a:t>
            </a:r>
            <a:r>
              <a:rPr lang="en-US" sz="1400" b="1" baseline="0" dirty="0" smtClean="0">
                <a:ln/>
                <a:solidFill>
                  <a:schemeClr val="tx1"/>
                </a:solidFill>
              </a:rPr>
              <a:t>.</a:t>
            </a:r>
            <a:endParaRPr lang="en-US" sz="1400" b="1" dirty="0" smtClean="0">
              <a:ln/>
              <a:solidFill>
                <a:schemeClr val="tx1"/>
              </a:solidFill>
            </a:endParaRPr>
          </a:p>
          <a:p>
            <a:pPr algn="ctr"/>
            <a:endParaRPr lang="en-US" sz="1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29400" y="4191000"/>
            <a:ext cx="1981200" cy="51735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Bola </a:t>
            </a:r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tidak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berubah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warna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Tolak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</a:t>
            </a:r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markah</a:t>
            </a:r>
            <a:endParaRPr lang="en-US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52800" y="4432281"/>
            <a:ext cx="2819399" cy="51735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Bola </a:t>
            </a:r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akan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berubah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warna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Bunyi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“pop” </a:t>
            </a:r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didengar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Dapat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</a:t>
            </a:r>
            <a:r>
              <a:rPr lang="en-US" sz="1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markah</a:t>
            </a:r>
            <a:endParaRPr lang="en-US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90689" y="5231004"/>
            <a:ext cx="1669382" cy="51735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Permainan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diteruskan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Parallelogram 11"/>
          <p:cNvSpPr/>
          <p:nvPr/>
        </p:nvSpPr>
        <p:spPr>
          <a:xfrm>
            <a:off x="3284622" y="2183108"/>
            <a:ext cx="2580773" cy="637674"/>
          </a:xfrm>
          <a:prstGeom prst="parallelogram">
            <a:avLst>
              <a:gd name="adj" fmla="val 5330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1600" b="1" dirty="0" smtClean="0">
                <a:ln/>
                <a:solidFill>
                  <a:schemeClr val="tx1"/>
                </a:solidFill>
              </a:rPr>
              <a:t>Gajah</a:t>
            </a:r>
            <a:r>
              <a:rPr lang="en-US" sz="1600" b="1" baseline="0" dirty="0" smtClean="0">
                <a:ln/>
                <a:solidFill>
                  <a:schemeClr val="tx1"/>
                </a:solidFill>
              </a:rPr>
              <a:t> </a:t>
            </a:r>
            <a:r>
              <a:rPr lang="en-US" sz="1600" b="1" baseline="0" dirty="0" err="1" smtClean="0">
                <a:ln/>
                <a:solidFill>
                  <a:schemeClr val="tx1"/>
                </a:solidFill>
              </a:rPr>
              <a:t>bergerak</a:t>
            </a:r>
            <a:r>
              <a:rPr lang="en-US" sz="1600" b="1" baseline="0" dirty="0" smtClean="0">
                <a:ln/>
                <a:solidFill>
                  <a:schemeClr val="tx1"/>
                </a:solidFill>
              </a:rPr>
              <a:t> </a:t>
            </a:r>
            <a:r>
              <a:rPr lang="en-US" sz="1600" b="1" baseline="0" dirty="0" err="1" smtClean="0">
                <a:ln/>
                <a:solidFill>
                  <a:schemeClr val="tx1"/>
                </a:solidFill>
              </a:rPr>
              <a:t>ke</a:t>
            </a:r>
            <a:r>
              <a:rPr lang="en-US" sz="1600" b="1" baseline="0" dirty="0" smtClean="0">
                <a:ln/>
                <a:solidFill>
                  <a:schemeClr val="tx1"/>
                </a:solidFill>
              </a:rPr>
              <a:t> </a:t>
            </a:r>
            <a:r>
              <a:rPr lang="en-US" sz="1600" b="1" baseline="0" dirty="0" err="1" smtClean="0">
                <a:ln/>
                <a:solidFill>
                  <a:schemeClr val="tx1"/>
                </a:solidFill>
              </a:rPr>
              <a:t>arah</a:t>
            </a:r>
            <a:r>
              <a:rPr lang="en-US" sz="1600" b="1" baseline="0" dirty="0" smtClean="0">
                <a:ln/>
                <a:solidFill>
                  <a:schemeClr val="tx1"/>
                </a:solidFill>
              </a:rPr>
              <a:t> bola.</a:t>
            </a:r>
            <a:endParaRPr lang="en-US" sz="1600" b="1" dirty="0" smtClean="0">
              <a:ln/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4570495" y="1813590"/>
            <a:ext cx="0" cy="39323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7" idx="0"/>
          </p:cNvCxnSpPr>
          <p:nvPr/>
        </p:nvCxnSpPr>
        <p:spPr>
          <a:xfrm flipH="1">
            <a:off x="4570495" y="2820783"/>
            <a:ext cx="2" cy="321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5410200" y="5486400"/>
            <a:ext cx="22514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7" idx="3"/>
          </p:cNvCxnSpPr>
          <p:nvPr/>
        </p:nvCxnSpPr>
        <p:spPr>
          <a:xfrm flipV="1">
            <a:off x="5730039" y="3617772"/>
            <a:ext cx="1881439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endCxn id="9" idx="0"/>
          </p:cNvCxnSpPr>
          <p:nvPr/>
        </p:nvCxnSpPr>
        <p:spPr>
          <a:xfrm flipH="1">
            <a:off x="7620000" y="3581400"/>
            <a:ext cx="2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9" idx="2"/>
          </p:cNvCxnSpPr>
          <p:nvPr/>
        </p:nvCxnSpPr>
        <p:spPr>
          <a:xfrm>
            <a:off x="7620000" y="4708358"/>
            <a:ext cx="0" cy="778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102265" y="3258650"/>
            <a:ext cx="831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Tidak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953000" y="3886200"/>
            <a:ext cx="812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Ya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4565985" y="4092054"/>
            <a:ext cx="2" cy="321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4565985" y="4895328"/>
            <a:ext cx="2" cy="321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543427" y="5798699"/>
            <a:ext cx="2" cy="321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4565985" y="746238"/>
            <a:ext cx="0" cy="39323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lim\Desktop\st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324350"/>
            <a:ext cx="2971800" cy="222885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457200"/>
            <a:ext cx="1957131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4701358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132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Project Scratch  Kumpulan 10 Gajah Bermain Bola</vt:lpstr>
      <vt:lpstr>Slide 2</vt:lpstr>
      <vt:lpstr>Carta Alir Secara Pilihan Tunggal- Gajah Bermain Bola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Scratch  Kumpulan 10 Gajah Bermain Bola</dc:title>
  <dc:creator>lim</dc:creator>
  <cp:lastModifiedBy>lim</cp:lastModifiedBy>
  <cp:revision>17</cp:revision>
  <dcterms:created xsi:type="dcterms:W3CDTF">2015-10-01T01:04:08Z</dcterms:created>
  <dcterms:modified xsi:type="dcterms:W3CDTF">2015-10-01T05:31:16Z</dcterms:modified>
</cp:coreProperties>
</file>